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sldIdLst>
    <p:sldId id="256" r:id="rId5"/>
    <p:sldId id="268" r:id="rId6"/>
    <p:sldId id="282" r:id="rId7"/>
    <p:sldId id="276" r:id="rId8"/>
    <p:sldId id="277" r:id="rId9"/>
    <p:sldId id="278" r:id="rId10"/>
    <p:sldId id="281" r:id="rId11"/>
    <p:sldId id="284" r:id="rId12"/>
    <p:sldId id="279" r:id="rId13"/>
    <p:sldId id="285" r:id="rId14"/>
    <p:sldId id="280" r:id="rId15"/>
    <p:sldId id="286" r:id="rId16"/>
    <p:sldId id="275" r:id="rId17"/>
    <p:sldId id="26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69DE"/>
    <a:srgbClr val="00FF00"/>
    <a:srgbClr val="FF0101"/>
    <a:srgbClr val="C42F00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3023" autoAdjust="0"/>
  </p:normalViewPr>
  <p:slideViewPr>
    <p:cSldViewPr snapToGrid="0">
      <p:cViewPr>
        <p:scale>
          <a:sx n="100" d="100"/>
          <a:sy n="100" d="100"/>
        </p:scale>
        <p:origin x="73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AB3A824-1A51-4B26-AD58-A6D8E14F6C04}" type="datetimeFigureOut">
              <a:rPr lang="en-US" noProof="0" smtClean="0"/>
              <a:t>4/23/2019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4/23/2019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4/23/2019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4/23/2019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4/23/2019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4/23/2019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4/23/2019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4/23/2019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4/23/2019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4/23/2019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4/23/2019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CBC1C18-307B-4F68-A007-B5B542270E8D}" type="datetimeFigureOut">
              <a:rPr lang="en-US" noProof="0" smtClean="0"/>
              <a:t>4/23/2019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84136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66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CES-22</a:t>
            </a:r>
            <a:r>
              <a:rPr lang="en-US" sz="72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/>
            </a:r>
            <a:br>
              <a:rPr lang="en-US" sz="72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</a:br>
            <a:r>
              <a:rPr lang="en-US" sz="28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POO/Comp21</a:t>
            </a:r>
            <a:endParaRPr lang="en-US" sz="2800" b="1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Adriano Soares </a:t>
            </a:r>
          </a:p>
          <a:p>
            <a:r>
              <a:rPr lang="en-US" sz="2800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Matheus Vidal </a:t>
            </a:r>
          </a:p>
          <a:p>
            <a:r>
              <a:rPr lang="en-US" sz="2800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Pedro Alves</a:t>
            </a:r>
            <a:endParaRPr lang="en-US" sz="2800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Desafios 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smtClean="0"/>
              <a:t>Colisões</a:t>
            </a:r>
            <a:r>
              <a:rPr lang="pt-BR" dirty="0" smtClean="0"/>
              <a:t>: solucionada com tratamento de máscaras de sprites</a:t>
            </a:r>
            <a:r>
              <a:rPr lang="pt-BR" dirty="0"/>
              <a:t>.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PS4/Xbox controle ? </a:t>
            </a:r>
            <a:r>
              <a:rPr lang="pt-BR" dirty="0" smtClean="0">
                <a:sym typeface="Wingdings" panose="05000000000000000000" pitchFamily="2" charset="2"/>
              </a:rPr>
              <a:t>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Tem special moves ? </a:t>
            </a:r>
            <a:r>
              <a:rPr lang="pt-BR" dirty="0" smtClean="0">
                <a:sym typeface="Wingdings" panose="05000000000000000000" pitchFamily="2" charset="2"/>
              </a:rPr>
              <a:t></a:t>
            </a: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422617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Desafios 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smtClean="0"/>
              <a:t>Colisões</a:t>
            </a:r>
            <a:r>
              <a:rPr lang="pt-BR" dirty="0" smtClean="0"/>
              <a:t>: solucionada com tratamento de máscaras de sprites</a:t>
            </a:r>
            <a:r>
              <a:rPr lang="pt-BR" dirty="0"/>
              <a:t>.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PS4/Xbox controle ? </a:t>
            </a:r>
            <a:r>
              <a:rPr lang="pt-BR" dirty="0" smtClean="0">
                <a:sym typeface="Wingdings" panose="05000000000000000000" pitchFamily="2" charset="2"/>
              </a:rPr>
              <a:t>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Tem special moves ? </a:t>
            </a:r>
            <a:r>
              <a:rPr lang="pt-BR" dirty="0" smtClean="0">
                <a:sym typeface="Wingdings" panose="05000000000000000000" pitchFamily="2" charset="2"/>
              </a:rPr>
              <a:t>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E o </a:t>
            </a:r>
            <a:r>
              <a:rPr lang="pt-BR" dirty="0"/>
              <a:t>f</a:t>
            </a:r>
            <a:r>
              <a:rPr lang="pt-BR" dirty="0" smtClean="0"/>
              <a:t>atality ?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63778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Desafios 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smtClean="0"/>
              <a:t>Colisões</a:t>
            </a:r>
            <a:r>
              <a:rPr lang="pt-BR" dirty="0" smtClean="0"/>
              <a:t>: solucionada com tratamento de máscaras de sprites</a:t>
            </a:r>
            <a:r>
              <a:rPr lang="pt-BR" dirty="0"/>
              <a:t>.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PS4/Xbox controle ? </a:t>
            </a:r>
            <a:r>
              <a:rPr lang="pt-BR" dirty="0" smtClean="0">
                <a:sym typeface="Wingdings" panose="05000000000000000000" pitchFamily="2" charset="2"/>
              </a:rPr>
              <a:t>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Tem special moves ? </a:t>
            </a:r>
            <a:r>
              <a:rPr lang="pt-BR" dirty="0" smtClean="0">
                <a:sym typeface="Wingdings" panose="05000000000000000000" pitchFamily="2" charset="2"/>
              </a:rPr>
              <a:t>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E o </a:t>
            </a:r>
            <a:r>
              <a:rPr lang="pt-BR" dirty="0"/>
              <a:t>f</a:t>
            </a:r>
            <a:r>
              <a:rPr lang="pt-BR" dirty="0" smtClean="0"/>
              <a:t>atality ? </a:t>
            </a:r>
            <a:r>
              <a:rPr lang="pt-BR" dirty="0" smtClean="0">
                <a:sym typeface="Wingdings" panose="05000000000000000000" pitchFamily="2" charset="2"/>
              </a:rPr>
              <a:t>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96852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Código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smtClean="0"/>
              <a:t>O </a:t>
            </a:r>
            <a:r>
              <a:rPr lang="pt-BR" dirty="0" err="1" smtClean="0"/>
              <a:t>pyKombat</a:t>
            </a:r>
            <a:r>
              <a:rPr lang="pt-BR" dirty="0" smtClean="0"/>
              <a:t> foi feito com a separação em 10 arquivos .</a:t>
            </a:r>
            <a:r>
              <a:rPr lang="pt-BR" dirty="0" err="1" smtClean="0"/>
              <a:t>py</a:t>
            </a:r>
            <a:r>
              <a:rPr lang="pt-BR" dirty="0" smtClean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pyKombat.py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engine.py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directory.py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/>
              <a:t>d</a:t>
            </a:r>
            <a:r>
              <a:rPr lang="pt-BR" dirty="0" smtClean="0"/>
              <a:t>elegates.py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menu.py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fightScene.py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_fighter.py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pygame_functions.py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LifeBars.py</a:t>
            </a:r>
            <a:endParaRPr lang="pt-BR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projectile.py</a:t>
            </a:r>
            <a:endParaRPr lang="pt-BR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5" y="1104900"/>
            <a:ext cx="22098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1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041031" cy="1499616"/>
          </a:xfrm>
          <a:prstGeom prst="rect">
            <a:avLst/>
          </a:prstGeom>
        </p:spPr>
        <p:txBody>
          <a:bodyPr lIns="0" tIns="108000">
            <a:normAutofit/>
          </a:bodyPr>
          <a:lstStyle/>
          <a:p>
            <a:r>
              <a:rPr lang="en-US" sz="54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Thank you</a:t>
            </a:r>
            <a:endParaRPr lang="en-US" sz="5400" b="1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981" y="0"/>
            <a:ext cx="486258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930" y="2678976"/>
            <a:ext cx="1513246" cy="158954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923" y="2678976"/>
            <a:ext cx="940014" cy="165137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22"/>
          <a:stretch/>
        </p:blipFill>
        <p:spPr>
          <a:xfrm>
            <a:off x="1418282" y="1376817"/>
            <a:ext cx="6677936" cy="41043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82" y="4152278"/>
            <a:ext cx="953778" cy="122785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269" y="4053110"/>
            <a:ext cx="1216889" cy="64681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934" y="4152278"/>
            <a:ext cx="1185284" cy="125219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153" y="4249029"/>
            <a:ext cx="3068358" cy="25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9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6213" y="3907300"/>
            <a:ext cx="711362" cy="2121383"/>
          </a:xfrm>
          <a:prstGeom prst="rect">
            <a:avLst/>
          </a:prstGeom>
        </p:spPr>
      </p:pic>
      <p:pic>
        <p:nvPicPr>
          <p:cNvPr id="5126" name="Picture 6" descr="Imagem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182" y="605312"/>
            <a:ext cx="8156608" cy="322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1676" y="4402713"/>
            <a:ext cx="762174" cy="16259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485" y="3527941"/>
            <a:ext cx="5541191" cy="2053935"/>
          </a:xfrm>
          <a:prstGeom prst="rect">
            <a:avLst/>
          </a:prstGeom>
        </p:spPr>
      </p:pic>
      <p:pic>
        <p:nvPicPr>
          <p:cNvPr id="5128" name="Picture 8" descr="Imagem relacionad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82" y="3682497"/>
            <a:ext cx="3387174" cy="174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41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pPr marL="128016" lvl="1" indent="0">
              <a:buNone/>
            </a:pPr>
            <a:endParaRPr lang="pt-BR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22" y="857250"/>
            <a:ext cx="5140216" cy="520446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100" y="857250"/>
            <a:ext cx="5207564" cy="520446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741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Características e simplificações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smtClean="0"/>
              <a:t>Apenas dois lutadores fixados: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dirty="0" smtClean="0"/>
              <a:t>player1: sub-zero  e player2: scorpion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8 cenários + random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Não há combinação de teclas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Round único, mas com possibilidade de playAgain()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err="1" smtClean="0"/>
              <a:t>etc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pPr marL="128016" lvl="1" indent="0">
              <a:buNone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355433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Desafios 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smtClean="0"/>
              <a:t>Colisões</a:t>
            </a:r>
            <a:r>
              <a:rPr lang="pt-BR" dirty="0" smtClean="0"/>
              <a:t>: solucionada com tratamento de máscaras de sprites</a:t>
            </a:r>
            <a:r>
              <a:rPr lang="pt-BR" dirty="0"/>
              <a:t>.</a:t>
            </a: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32621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Desafios 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smtClean="0"/>
              <a:t>Colisões</a:t>
            </a:r>
            <a:r>
              <a:rPr lang="pt-BR" dirty="0" smtClean="0"/>
              <a:t>: solucionada com tratamento de máscaras de sprites</a:t>
            </a:r>
            <a:r>
              <a:rPr lang="pt-BR" dirty="0"/>
              <a:t>.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PS4/Xbox controle ?</a:t>
            </a: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591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Desafios 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smtClean="0"/>
              <a:t>Colisões</a:t>
            </a:r>
            <a:r>
              <a:rPr lang="pt-BR" dirty="0" smtClean="0"/>
              <a:t>: solucionada com tratamento de máscaras de sprites</a:t>
            </a:r>
            <a:r>
              <a:rPr lang="pt-BR" dirty="0"/>
              <a:t>.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PS4/Xbox controle ? </a:t>
            </a:r>
            <a:r>
              <a:rPr lang="pt-BR" dirty="0" smtClean="0">
                <a:sym typeface="Wingdings" panose="05000000000000000000" pitchFamily="2" charset="2"/>
              </a:rPr>
              <a:t></a:t>
            </a: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30075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Desafios 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 smtClean="0"/>
              <a:t> </a:t>
            </a:r>
            <a:r>
              <a:rPr lang="pt-BR" dirty="0" smtClean="0"/>
              <a:t>Colisões</a:t>
            </a:r>
            <a:r>
              <a:rPr lang="pt-BR" dirty="0" smtClean="0"/>
              <a:t>: solucionada com tratamento de máscaras de sprites</a:t>
            </a:r>
            <a:r>
              <a:rPr lang="pt-BR" dirty="0"/>
              <a:t>.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PS4/Xbox controle ? </a:t>
            </a:r>
            <a:r>
              <a:rPr lang="pt-BR" dirty="0" smtClean="0">
                <a:sym typeface="Wingdings" panose="05000000000000000000" pitchFamily="2" charset="2"/>
              </a:rPr>
              <a:t></a:t>
            </a: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smtClean="0"/>
              <a:t>Tem special moves ? </a:t>
            </a:r>
          </a:p>
          <a:p>
            <a:pPr marL="0" indent="0">
              <a:buNone/>
            </a:pPr>
            <a:endParaRPr lang="pt-BR" dirty="0" smtClean="0"/>
          </a:p>
          <a:p>
            <a:pPr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34898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10F7A41-B1D0-4876-B6D4-D0473498FCF9}">
  <ds:schemaRefs>
    <ds:schemaRef ds:uri="71af3243-3dd4-4a8d-8c0d-dd76da1f02a5"/>
    <ds:schemaRef ds:uri="http://www.w3.org/XML/1998/namespace"/>
    <ds:schemaRef ds:uri="http://purl.org/dc/terms/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Retail Integral design</Template>
  <TotalTime>0</TotalTime>
  <Words>222</Words>
  <Application>Microsoft Office PowerPoint</Application>
  <PresentationFormat>Widescreen</PresentationFormat>
  <Paragraphs>50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Mortal Kombat 2</vt:lpstr>
      <vt:lpstr>Tw Cen MT</vt:lpstr>
      <vt:lpstr>Tw Cen MT Condensed</vt:lpstr>
      <vt:lpstr>Wingdings</vt:lpstr>
      <vt:lpstr>Wingdings 3</vt:lpstr>
      <vt:lpstr>Integral</vt:lpstr>
      <vt:lpstr>CES-22 POO/Comp21</vt:lpstr>
      <vt:lpstr>PowerPoint Presentation</vt:lpstr>
      <vt:lpstr>PowerPoint Presentation</vt:lpstr>
      <vt:lpstr>PowerPoint Presentation</vt:lpstr>
      <vt:lpstr>Características e simplificações</vt:lpstr>
      <vt:lpstr>Desafios </vt:lpstr>
      <vt:lpstr>Desafios </vt:lpstr>
      <vt:lpstr>Desafios </vt:lpstr>
      <vt:lpstr>Desafios </vt:lpstr>
      <vt:lpstr>Desafios </vt:lpstr>
      <vt:lpstr>Desafios </vt:lpstr>
      <vt:lpstr>Desafios </vt:lpstr>
      <vt:lpstr>O Código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2019-02-26T22:58:33Z</dcterms:created>
  <dcterms:modified xsi:type="dcterms:W3CDTF">2019-04-24T00:05:16Z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